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</p:sldIdLst>
  <p:sldSz cx="9753600" cy="7315200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slide" Target="slides/slide62.xml"/>
  <Relationship Id="rId65" Type="http://schemas.openxmlformats.org/officeDocument/2006/relationships/slide" Target="slides/slide63.xml"/>
  <Relationship Id="rId66" Type="http://schemas.openxmlformats.org/officeDocument/2006/relationships/slide" Target="slides/slide64.xml"/>
  <Relationship Id="rId67" Type="http://schemas.openxmlformats.org/officeDocument/2006/relationships/slide" Target="slides/slide65.xml"/>
  <Relationship Id="rId68" Type="http://schemas.openxmlformats.org/officeDocument/2006/relationships/slide" Target="slides/slide66.xml"/>
  <Relationship Id="rId69" Type="http://schemas.openxmlformats.org/officeDocument/2006/relationships/slide" Target="slides/slide67.xml"/>
  <Relationship Id="rId70" Type="http://schemas.openxmlformats.org/officeDocument/2006/relationships/slide" Target="slides/slide68.xml"/>
  <Relationship Id="rId71" Type="http://schemas.openxmlformats.org/officeDocument/2006/relationships/slide" Target="slides/slide69.xml"/>
  <Relationship Id="rId72" Type="http://schemas.openxmlformats.org/officeDocument/2006/relationships/slide" Target="slides/slide70.xml"/>
  <Relationship Id="rId73" Type="http://schemas.openxmlformats.org/officeDocument/2006/relationships/slide" Target="slides/slide71.xml"/>
  <Relationship Id="rId74" Type="http://schemas.openxmlformats.org/officeDocument/2006/relationships/slide" Target="slides/slide72.xml"/>
  <Relationship Id="rId75" Type="http://schemas.openxmlformats.org/officeDocument/2006/relationships/slide" Target="slides/slide73.xml"/>
  <Relationship Id="rId76" Type="http://schemas.openxmlformats.org/officeDocument/2006/relationships/slide" Target="slides/slide74.xml"/>
  <Relationship Id="rId77" Type="http://schemas.openxmlformats.org/officeDocument/2006/relationships/slide" Target="slides/slide75.xml"/>
  <Relationship Id="rId78" Type="http://schemas.openxmlformats.org/officeDocument/2006/relationships/presProps" Target="presProps.xml"/>
  <Relationship Id="rId79" Type="http://schemas.openxmlformats.org/officeDocument/2006/relationships/viewProps" Target="viewProps.xml"/>
  <Relationship Id="rId80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44127744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e8db24d3a87302ad0f96a8500e63f5f1.jp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aa76063c86fe4fcdc6960971161183210.jp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b863153305889805855a3ccf73f96ac11.jp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110daeb7560a89297cddbd21d55923612.jp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11f36f7b9101ad8246f1765213fa8ad13.jp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220aae93110d7eea49cbbadb3cc428014.jp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78ce7325c56e51690a6ed3b28f6e79315.jp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ae33dd345c49fc697c6ce12b7abca9f16.jp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8f8d3ea057a2b5cf7a44ac8bdd23c3717.jp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eb32ab58432169a8b51070e200267c118.jp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1f2c23b8fd9df4c51d4454194e3be5a19.jp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bf8387f41dc657955f93f9b8cd932ec2.jp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198fd30dc67818c8daef4531c340c2d20.jp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3bb6ad0e9133c0a7d6454e47e5bafd221.jp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69b4e793637910cd021b88f5bdf9df422.jp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063398549fc28e342b080b38ff703e523.jp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91b88bf1e45baa5343615f0523fcaa624.jp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1796b8710d1b8e38702f3eede1410b925.jp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73dfb62ee41f1558885351bc601ecd026.jp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4eeb87bf15e696a4f329b0271ce848e27.jp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80845046f78d441555dcc41166c4ca828.jp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7c7469f2eaebfee86d96871eadec39429.jp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aa505fa13886943c94b0a2bc35b003e3.jp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3230035e12dec183c720346bd47d0fb30.jp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4d0b5462e0da9771cfd3a539c8cfe7931.jp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94912cbde96a523d7c3594decb28a4132.jp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8db038045bebbefb0c3640f3e7b3d8833.jp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0e9c634f5a85a7e14f2be90ff0627f134.jp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61387326fd595a93a17443a69e4840c35.jp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77adeb1a46655d283d906b6774da47c36.jp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6dba8ba003190097284abe50ac802e637.jp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36e2f2d5bf92b7af1c66053479b3f0d38.jp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2d78907772c7c49c16de08d19c6afe139.jp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b1e7ffd1ed2935ad39cd48ec4b648d74.jp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622676cf3accae1a1db0ac916b0b6b640.jp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90e2ed0fd576859cead21e30fc5a0e041.jp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0bed11c35c508d6c4e06075ff8569f142.jp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76fc5002b40ca795d2fb500988af24143.jp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2ce8347e014d6864f60aa6cc1412a0f44.jp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cff09d373d8b5a33d5e1bd51a24c28d45.jp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d9dc2be45d21313fd87a9681d95411b46.jp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a6f4803d9d587f7f365b98548e181f947.jp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c935405f20fec0136eafc5f41bfebe948.jp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6298d1184091fc0cf80f6533df6c0d749.jp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ef3e325eef4e1b56e0b3da15c64d73a5.jp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f56c48ef0717a06a117536af81f64c450.jp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e075cb47d862791ab45e8ad10b70e0e51.jp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c4e91467cb9b74377310c80e084e11e52.jp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935ec2fc785d1dd0c4025a7df32754f53.jp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af43dab0da492764ab77df400411c3c54.jp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9e43ff89f200809439bbfe7a2b4421355.jp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f788d9b2f4a44e179fe5a6c85a5490d56.jp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496ea0ed9eca37814bd97245c089dc357.jp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0a78f4459d2951661aa676667de42c858.jp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321ad87fad68028a0457d71416418b759.jp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4936e8894af37502bfda780d54516a36.jp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5c001d36ade8eb92242834c69a4654a60.jp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117cd92bbf9e39635acf5b893af987d61.jpg"/>
</Relationships>

</file>

<file path=ppt/slides/_rels/slide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81e79f6475357fef6f802c462e517c762.jpg"/>
</Relationships>

</file>

<file path=ppt/slides/_rels/slide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b783ffef39a91261efa2b1b1a2821c463.jpg"/>
</Relationships>

</file>

<file path=ppt/slides/_rels/slide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18d2fac24ceb747ffd8c1f5915c535664.jpg"/>
</Relationships>

</file>

<file path=ppt/slides/_rels/slide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0e1dec29945dd655b1d5f421252db7d65.jpg"/>
</Relationships>

</file>

<file path=ppt/slides/_rels/slide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24719778737da0ad653e7945b8f370f66.jpg"/>
</Relationships>

</file>

<file path=ppt/slides/_rels/slide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92a547e0ab7514dfbea993d89d242fb67.jpg"/>
</Relationships>

</file>

<file path=ppt/slides/_rels/slide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742ede3fb4e92c7d913ac899ff40a1368.jpg"/>
</Relationships>

</file>

<file path=ppt/slides/_rels/slide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69bcd500badeda5290995123af1280369.jp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b440594d88cc67470c378f7a52a98b87.jpg"/>
</Relationships>

</file>

<file path=ppt/slides/_rels/slide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494eb6f3738f63e4d555a6d28b8cd3270.jpg"/>
</Relationships>

</file>

<file path=ppt/slides/_rels/slide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2e7afa305ac1b883c4360ad8853cc1871.jpg"/>
</Relationships>

</file>

<file path=ppt/slides/_rels/slide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aa87eb1a64d77a56ab89de1f09d80db72.jpg"/>
</Relationships>

</file>

<file path=ppt/slides/_rels/slide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8a017d986cfe14e8d3395d12b3e232a73.jpg"/>
</Relationships>

</file>

<file path=ppt/slides/_rels/slide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1eca1b2dc38636dcaffac6dc7d5cb9074.jpg"/>
</Relationships>

</file>

<file path=ppt/slides/_rels/slide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2fc9c291dbc1c431e8e0ab2d5ed0beb75.jp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8d64b3c19d03c4246f5ed2680f0737e8.jp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8c8f59dbf9897b49a1a7a8e39b1e23c9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84">
  <a:themeElements>
    <a:clrScheme name="Theme8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84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84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75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2022-06-13T09:11:08Z</dcterms:created>
  <dcterms:modified xsi:type="dcterms:W3CDTF">2022-06-13T09:11:08Z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